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6" r:id="rId5"/>
    <p:sldMasterId id="2147483718" r:id="rId6"/>
    <p:sldMasterId id="2147483731" r:id="rId7"/>
    <p:sldMasterId id="2147483743" r:id="rId8"/>
  </p:sldMasterIdLst>
  <p:notesMasterIdLst>
    <p:notesMasterId r:id="rId51"/>
  </p:notesMasterIdLst>
  <p:sldIdLst>
    <p:sldId id="258" r:id="rId9"/>
    <p:sldId id="474" r:id="rId10"/>
    <p:sldId id="267" r:id="rId11"/>
    <p:sldId id="257" r:id="rId12"/>
    <p:sldId id="256" r:id="rId13"/>
    <p:sldId id="541" r:id="rId14"/>
    <p:sldId id="542" r:id="rId15"/>
    <p:sldId id="260" r:id="rId16"/>
    <p:sldId id="320" r:id="rId17"/>
    <p:sldId id="497" r:id="rId18"/>
    <p:sldId id="555" r:id="rId19"/>
    <p:sldId id="467" r:id="rId20"/>
    <p:sldId id="509" r:id="rId21"/>
    <p:sldId id="543" r:id="rId22"/>
    <p:sldId id="511" r:id="rId23"/>
    <p:sldId id="544" r:id="rId24"/>
    <p:sldId id="510" r:id="rId25"/>
    <p:sldId id="545" r:id="rId26"/>
    <p:sldId id="340" r:id="rId27"/>
    <p:sldId id="480" r:id="rId28"/>
    <p:sldId id="515" r:id="rId29"/>
    <p:sldId id="505" r:id="rId30"/>
    <p:sldId id="482" r:id="rId31"/>
    <p:sldId id="538" r:id="rId32"/>
    <p:sldId id="547" r:id="rId33"/>
    <p:sldId id="548" r:id="rId34"/>
    <p:sldId id="539" r:id="rId35"/>
    <p:sldId id="559" r:id="rId36"/>
    <p:sldId id="540" r:id="rId37"/>
    <p:sldId id="554" r:id="rId38"/>
    <p:sldId id="535" r:id="rId39"/>
    <p:sldId id="556" r:id="rId40"/>
    <p:sldId id="536" r:id="rId41"/>
    <p:sldId id="557" r:id="rId42"/>
    <p:sldId id="537" r:id="rId43"/>
    <p:sldId id="558" r:id="rId44"/>
    <p:sldId id="549" r:id="rId45"/>
    <p:sldId id="550" r:id="rId46"/>
    <p:sldId id="551" r:id="rId47"/>
    <p:sldId id="552" r:id="rId48"/>
    <p:sldId id="553" r:id="rId49"/>
    <p:sldId id="47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4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2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6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127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6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0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9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1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8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6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1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411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4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4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0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4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7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6671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5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54137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0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77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319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7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4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12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08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2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5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92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75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8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3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5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3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38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62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834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7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5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057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3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1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8.xml"/><Relationship Id="rId3" Type="http://schemas.openxmlformats.org/officeDocument/2006/relationships/image" Target="../media/image21.jpeg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2" Type="http://schemas.openxmlformats.org/officeDocument/2006/relationships/image" Target="../media/image20.jpg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6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CD5E50-EC10-44B8-9331-85D11B35B7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" y="0"/>
            <a:ext cx="120986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82B626-0F46-4951-8313-8ABD3F7C8BE1}"/>
              </a:ext>
            </a:extLst>
          </p:cNvPr>
          <p:cNvSpPr txBox="1"/>
          <p:nvPr/>
        </p:nvSpPr>
        <p:spPr>
          <a:xfrm>
            <a:off x="1619604" y="681037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  <a:ea typeface="SimSun" panose="02010600030101010101" pitchFamily="2" charset="-122"/>
              </a:rPr>
              <a:t>Thứ hai ngày</a:t>
            </a:r>
            <a:r>
              <a:rPr lang="en-US" sz="2800" b="1">
                <a:solidFill>
                  <a:schemeClr val="bg1"/>
                </a:solidFill>
                <a:latin typeface="HP001_4_hang_1_o_ly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- 9 -  2021</a:t>
            </a:r>
          </a:p>
          <a:p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63D2D1-74F3-4DEA-A037-011A6D7EB5EC}"/>
              </a:ext>
            </a:extLst>
          </p:cNvPr>
          <p:cNvSpPr txBox="1"/>
          <p:nvPr/>
        </p:nvSpPr>
        <p:spPr>
          <a:xfrm>
            <a:off x="3402160" y="1223404"/>
            <a:ext cx="25294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  <a:ea typeface="SimSun" panose="02010600030101010101" pitchFamily="2" charset="-122"/>
              </a:rPr>
              <a:t>Tiếng Việt</a:t>
            </a:r>
            <a:endParaRPr lang="en-US" sz="2800" b="1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33249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4CE736-9063-4F52-84EF-3010A68A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00" y="462475"/>
            <a:ext cx="9499999" cy="50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EDCB2D-47F2-4DFD-949A-71C79CF8B6A2}"/>
              </a:ext>
            </a:extLst>
          </p:cNvPr>
          <p:cNvCxnSpPr/>
          <p:nvPr/>
        </p:nvCxnSpPr>
        <p:spPr>
          <a:xfrm flipH="1">
            <a:off x="6720820" y="6784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93EA1F-E9F1-49D5-91C7-013B1F6DC291}"/>
              </a:ext>
            </a:extLst>
          </p:cNvPr>
          <p:cNvCxnSpPr/>
          <p:nvPr/>
        </p:nvCxnSpPr>
        <p:spPr>
          <a:xfrm flipH="1">
            <a:off x="6944104" y="9399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E9CB1D-26DC-47B9-9F95-D126D7414C95}"/>
              </a:ext>
            </a:extLst>
          </p:cNvPr>
          <p:cNvCxnSpPr/>
          <p:nvPr/>
        </p:nvCxnSpPr>
        <p:spPr>
          <a:xfrm flipH="1">
            <a:off x="4348716" y="13278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E3AB81-5013-4219-8BEB-B2D9464FD84B}"/>
              </a:ext>
            </a:extLst>
          </p:cNvPr>
          <p:cNvCxnSpPr/>
          <p:nvPr/>
        </p:nvCxnSpPr>
        <p:spPr>
          <a:xfrm flipH="1">
            <a:off x="7091188" y="1379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19060D-FA79-4EC1-A74A-F1FA3693C565}"/>
              </a:ext>
            </a:extLst>
          </p:cNvPr>
          <p:cNvCxnSpPr/>
          <p:nvPr/>
        </p:nvCxnSpPr>
        <p:spPr>
          <a:xfrm flipH="1">
            <a:off x="792480" y="1940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68EA8F-272A-4B26-9DE6-5F3B3D596F6E}"/>
              </a:ext>
            </a:extLst>
          </p:cNvPr>
          <p:cNvCxnSpPr/>
          <p:nvPr/>
        </p:nvCxnSpPr>
        <p:spPr>
          <a:xfrm flipH="1">
            <a:off x="5832313" y="19584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79FAC7-7E2D-4E5A-8975-448E24112F3B}"/>
              </a:ext>
            </a:extLst>
          </p:cNvPr>
          <p:cNvCxnSpPr/>
          <p:nvPr/>
        </p:nvCxnSpPr>
        <p:spPr>
          <a:xfrm flipH="1">
            <a:off x="7853021" y="20199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CB32DD-A932-42F3-AB0A-BB125F1BDDF5}"/>
              </a:ext>
            </a:extLst>
          </p:cNvPr>
          <p:cNvCxnSpPr/>
          <p:nvPr/>
        </p:nvCxnSpPr>
        <p:spPr>
          <a:xfrm flipH="1">
            <a:off x="6173888" y="24030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2D484A-A1A9-45AD-87B0-EBEE83F84754}"/>
              </a:ext>
            </a:extLst>
          </p:cNvPr>
          <p:cNvCxnSpPr/>
          <p:nvPr/>
        </p:nvCxnSpPr>
        <p:spPr>
          <a:xfrm flipH="1">
            <a:off x="4015479" y="27491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3E0CA3-F5AA-48EA-AA4B-E4CFE465E2CC}"/>
              </a:ext>
            </a:extLst>
          </p:cNvPr>
          <p:cNvCxnSpPr/>
          <p:nvPr/>
        </p:nvCxnSpPr>
        <p:spPr>
          <a:xfrm flipH="1">
            <a:off x="5176421" y="31892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CE2356-1E1E-4A51-9E03-C9E93F632954}"/>
              </a:ext>
            </a:extLst>
          </p:cNvPr>
          <p:cNvCxnSpPr/>
          <p:nvPr/>
        </p:nvCxnSpPr>
        <p:spPr>
          <a:xfrm flipH="1">
            <a:off x="8440616" y="31495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0A7A43-EC9A-4B65-A36A-A8E8ED565ADE}"/>
              </a:ext>
            </a:extLst>
          </p:cNvPr>
          <p:cNvCxnSpPr/>
          <p:nvPr/>
        </p:nvCxnSpPr>
        <p:spPr>
          <a:xfrm flipH="1">
            <a:off x="5935772" y="36293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093D0E-0933-4FC0-AE10-21B8F9DD7E85}"/>
              </a:ext>
            </a:extLst>
          </p:cNvPr>
          <p:cNvCxnSpPr/>
          <p:nvPr/>
        </p:nvCxnSpPr>
        <p:spPr>
          <a:xfrm flipH="1">
            <a:off x="1299977" y="38808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D4EDCB-B34C-48E9-839B-A7830E4EB55D}"/>
              </a:ext>
            </a:extLst>
          </p:cNvPr>
          <p:cNvCxnSpPr/>
          <p:nvPr/>
        </p:nvCxnSpPr>
        <p:spPr>
          <a:xfrm flipH="1">
            <a:off x="6057900" y="4154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F6900A-3378-435C-95A4-AEC6EBD25FAC}"/>
              </a:ext>
            </a:extLst>
          </p:cNvPr>
          <p:cNvCxnSpPr/>
          <p:nvPr/>
        </p:nvCxnSpPr>
        <p:spPr>
          <a:xfrm flipH="1">
            <a:off x="8574272" y="4647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5CEF15-C413-490D-A759-CBD4C12B4B42}"/>
              </a:ext>
            </a:extLst>
          </p:cNvPr>
          <p:cNvCxnSpPr/>
          <p:nvPr/>
        </p:nvCxnSpPr>
        <p:spPr>
          <a:xfrm flipH="1">
            <a:off x="2822058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3D385C-2619-42B6-AA1B-5238FFC2A244}"/>
              </a:ext>
            </a:extLst>
          </p:cNvPr>
          <p:cNvCxnSpPr/>
          <p:nvPr/>
        </p:nvCxnSpPr>
        <p:spPr>
          <a:xfrm flipH="1">
            <a:off x="4874141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3D5915-FCFC-4A7A-A798-5C12373B05AD}"/>
              </a:ext>
            </a:extLst>
          </p:cNvPr>
          <p:cNvCxnSpPr/>
          <p:nvPr/>
        </p:nvCxnSpPr>
        <p:spPr>
          <a:xfrm flipH="1">
            <a:off x="7241661" y="49495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69AB59-C6A9-4F2F-914A-FFC3F5CD66FB}"/>
              </a:ext>
            </a:extLst>
          </p:cNvPr>
          <p:cNvCxnSpPr/>
          <p:nvPr/>
        </p:nvCxnSpPr>
        <p:spPr>
          <a:xfrm flipH="1">
            <a:off x="6797020" y="530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D7059D-CFBE-49A3-96EE-91701403E2A0}"/>
              </a:ext>
            </a:extLst>
          </p:cNvPr>
          <p:cNvCxnSpPr>
            <a:cxnSpLocks/>
          </p:cNvCxnSpPr>
          <p:nvPr/>
        </p:nvCxnSpPr>
        <p:spPr>
          <a:xfrm flipH="1">
            <a:off x="2309091" y="57361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91D5AF3-2A62-4D90-A5A3-8549F4A8225A}"/>
              </a:ext>
            </a:extLst>
          </p:cNvPr>
          <p:cNvCxnSpPr>
            <a:cxnSpLocks/>
          </p:cNvCxnSpPr>
          <p:nvPr/>
        </p:nvCxnSpPr>
        <p:spPr>
          <a:xfrm flipH="1">
            <a:off x="4836041" y="562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2AD13D8-A6FF-49C5-AB80-1344933FC675}"/>
              </a:ext>
            </a:extLst>
          </p:cNvPr>
          <p:cNvCxnSpPr>
            <a:cxnSpLocks/>
          </p:cNvCxnSpPr>
          <p:nvPr/>
        </p:nvCxnSpPr>
        <p:spPr>
          <a:xfrm flipH="1">
            <a:off x="7176093" y="566264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B50F78-9F1E-4F97-8156-7B3B36B8450E}"/>
              </a:ext>
            </a:extLst>
          </p:cNvPr>
          <p:cNvCxnSpPr>
            <a:cxnSpLocks/>
          </p:cNvCxnSpPr>
          <p:nvPr/>
        </p:nvCxnSpPr>
        <p:spPr>
          <a:xfrm flipH="1">
            <a:off x="2157525" y="60621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76B54E5-4622-4712-8F0E-DC1228DC03B3}"/>
              </a:ext>
            </a:extLst>
          </p:cNvPr>
          <p:cNvGrpSpPr/>
          <p:nvPr/>
        </p:nvGrpSpPr>
        <p:grpSpPr>
          <a:xfrm>
            <a:off x="6023493" y="6148865"/>
            <a:ext cx="6103839" cy="769441"/>
            <a:chOff x="708943" y="6033135"/>
            <a:chExt cx="5825836" cy="76944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2EC48E-03DC-4BD3-A5EE-48D82F67BBC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50546F-2962-4E2B-9AD5-926931595041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65AC146-D9EC-4629-B186-D134A990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674258"/>
            <a:ext cx="527050" cy="6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B120EA7-0A2E-4BBC-9AA6-6A51F381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987"/>
            <a:ext cx="527050" cy="8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90258EFC-29ED-4B2E-9CB0-F137CDD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" y="2094614"/>
            <a:ext cx="527050" cy="20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460236A-50AE-4DA3-8A94-7EB16562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69" y="3955311"/>
            <a:ext cx="527050" cy="183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E416FCE-BC9C-407A-97DA-4B198E5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52" y="5637167"/>
            <a:ext cx="527050" cy="9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63B83-EA47-480C-93A7-7236503D922B}"/>
              </a:ext>
            </a:extLst>
          </p:cNvPr>
          <p:cNvGrpSpPr/>
          <p:nvPr/>
        </p:nvGrpSpPr>
        <p:grpSpPr>
          <a:xfrm>
            <a:off x="7214236" y="6088559"/>
            <a:ext cx="4780261" cy="769441"/>
            <a:chOff x="708943" y="6018639"/>
            <a:chExt cx="5825836" cy="7694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F6498C-4EE6-4411-AE69-1DCAB2876AC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3DC235-3207-4352-A531-0FB5016701FB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3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D174CA-5117-4662-8B16-8617BD847776}"/>
              </a:ext>
            </a:extLst>
          </p:cNvPr>
          <p:cNvGrpSpPr/>
          <p:nvPr/>
        </p:nvGrpSpPr>
        <p:grpSpPr>
          <a:xfrm>
            <a:off x="7708605" y="6088559"/>
            <a:ext cx="4285892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69E940-C0E6-4241-AFF7-84EB542155F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1CA16B-DA5E-47A9-A832-84FE7D1BD1E2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4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83635" y="1477334"/>
              <a:ext cx="2038667" cy="91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043882"/>
            <a:ext cx="9685141" cy="2101411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58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Quang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161761"/>
            <a:ext cx="9685141" cy="1384496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21495" y="4102100"/>
            <a:ext cx="965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80159" y="3261536"/>
            <a:ext cx="86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17727" y="480809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mỉm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cười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nhẫn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211412" y="131032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8E727-78D6-4B73-A068-FFC8A4553E5A}"/>
              </a:ext>
            </a:extLst>
          </p:cNvPr>
          <p:cNvSpPr txBox="1"/>
          <p:nvPr/>
        </p:nvSpPr>
        <p:spPr>
          <a:xfrm>
            <a:off x="3211412" y="5518991"/>
            <a:ext cx="864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276447" y="106326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47D4E-F937-4EAB-A3E8-BE45975DBD37}"/>
              </a:ext>
            </a:extLst>
          </p:cNvPr>
          <p:cNvSpPr/>
          <p:nvPr/>
        </p:nvSpPr>
        <p:spPr>
          <a:xfrm>
            <a:off x="372140" y="2328530"/>
            <a:ext cx="10930269" cy="20733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861238" y="3030278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giờ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học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chẳng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dễ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chút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Lúc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ngượng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nghịu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Nhưng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nhờ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thầy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viên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lưu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loát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able&#10;&#10;Description automatically generated">
            <a:extLst>
              <a:ext uri="{FF2B5EF4-FFF2-40B4-BE49-F238E27FC236}">
                <a16:creationId xmlns:a16="http://schemas.microsoft.com/office/drawing/2014/main" id="{C731668C-217D-4C4B-8E39-CAF64654DB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1370668"/>
            <a:ext cx="10905066" cy="4116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BDCBD-BBA5-464E-90B2-2858740A814C}"/>
              </a:ext>
            </a:extLst>
          </p:cNvPr>
          <p:cNvSpPr txBox="1"/>
          <p:nvPr/>
        </p:nvSpPr>
        <p:spPr>
          <a:xfrm>
            <a:off x="3455580" y="4742120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D9699-7492-4F12-B258-3C6A488E7FA1}"/>
              </a:ext>
            </a:extLst>
          </p:cNvPr>
          <p:cNvSpPr txBox="1"/>
          <p:nvPr/>
        </p:nvSpPr>
        <p:spPr>
          <a:xfrm>
            <a:off x="8676166" y="2594344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6BD10-722C-4C63-AECE-B1DE0F4339E3}"/>
              </a:ext>
            </a:extLst>
          </p:cNvPr>
          <p:cNvSpPr txBox="1"/>
          <p:nvPr/>
        </p:nvSpPr>
        <p:spPr>
          <a:xfrm>
            <a:off x="8676165" y="3717671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E3F69-688E-4A06-9686-444AC013BA5E}"/>
              </a:ext>
            </a:extLst>
          </p:cNvPr>
          <p:cNvSpPr txBox="1"/>
          <p:nvPr/>
        </p:nvSpPr>
        <p:spPr>
          <a:xfrm>
            <a:off x="8676164" y="4742119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571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5786-9A62-4CFC-8D22-DC3FE782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A1618-573E-4A06-8C95-0590FA145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FB4D41-A4B2-4D50-B71C-1CDBBFADE7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90CD2-0E7D-460E-AEBF-3CC74F23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921949" cy="39603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E8B3800-C2F3-4229-A43F-15B70F1ABC61}"/>
              </a:ext>
            </a:extLst>
          </p:cNvPr>
          <p:cNvSpPr/>
          <p:nvPr/>
        </p:nvSpPr>
        <p:spPr>
          <a:xfrm>
            <a:off x="5901070" y="4167963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8AF3B2-56B6-4397-B084-0E94AA3EAE3F}"/>
              </a:ext>
            </a:extLst>
          </p:cNvPr>
          <p:cNvSpPr/>
          <p:nvPr/>
        </p:nvSpPr>
        <p:spPr>
          <a:xfrm>
            <a:off x="1828800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EDD0F0-95D0-42A7-B604-87B25EAF5871}"/>
              </a:ext>
            </a:extLst>
          </p:cNvPr>
          <p:cNvSpPr/>
          <p:nvPr/>
        </p:nvSpPr>
        <p:spPr>
          <a:xfrm>
            <a:off x="75172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EEDC52-39C9-4AFD-801B-69A0AC3E1206}"/>
              </a:ext>
            </a:extLst>
          </p:cNvPr>
          <p:cNvSpPr/>
          <p:nvPr/>
        </p:nvSpPr>
        <p:spPr>
          <a:xfrm>
            <a:off x="9379357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DF07C8-9A15-4395-A216-152F253883FB}"/>
              </a:ext>
            </a:extLst>
          </p:cNvPr>
          <p:cNvSpPr/>
          <p:nvPr/>
        </p:nvSpPr>
        <p:spPr>
          <a:xfrm>
            <a:off x="40120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57301B-7BD8-4A5B-96A2-AC5BC170BAAA}"/>
              </a:ext>
            </a:extLst>
          </p:cNvPr>
          <p:cNvSpPr/>
          <p:nvPr/>
        </p:nvSpPr>
        <p:spPr>
          <a:xfrm>
            <a:off x="2530550" y="5167313"/>
            <a:ext cx="7931888" cy="691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32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59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9AC4-1C8A-4F1D-A1AA-457BC7007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AF1B-CA84-43C9-B27C-E6032E130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3CFA01-9AC5-415C-9C27-847C26F399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D0B82-5473-4776-8A41-AEF2FB5AA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" y="0"/>
            <a:ext cx="1209869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11056-B7F2-4278-8D29-5E48AE44B359}"/>
              </a:ext>
            </a:extLst>
          </p:cNvPr>
          <p:cNvSpPr txBox="1"/>
          <p:nvPr/>
        </p:nvSpPr>
        <p:spPr>
          <a:xfrm>
            <a:off x="3442268" y="1195240"/>
            <a:ext cx="1988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D519C-33EF-4173-B0B4-C10CBED5EFA6}"/>
              </a:ext>
            </a:extLst>
          </p:cNvPr>
          <p:cNvSpPr txBox="1"/>
          <p:nvPr/>
        </p:nvSpPr>
        <p:spPr>
          <a:xfrm>
            <a:off x="1479644" y="664604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  <a:ea typeface="SimSun" panose="02010600030101010101" pitchFamily="2" charset="-122"/>
              </a:rPr>
              <a:t>Thứ   ngày</a:t>
            </a:r>
            <a:r>
              <a:rPr lang="en-US" sz="2800" b="1">
                <a:solidFill>
                  <a:schemeClr val="bg1"/>
                </a:solidFill>
                <a:latin typeface="HP001_4_hang_1_o_ly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- 9 -  2021</a:t>
            </a:r>
          </a:p>
          <a:p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2401741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70" y="281073"/>
            <a:ext cx="11291596" cy="1325563"/>
          </a:xfrm>
        </p:spPr>
        <p:txBody>
          <a:bodyPr/>
          <a:lstStyle/>
          <a:p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20" y="2095678"/>
            <a:ext cx="9739422" cy="37159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2368456" y="1962607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A6009A-8EB7-4FFA-8BE4-E0679B223D8C}"/>
              </a:ext>
            </a:extLst>
          </p:cNvPr>
          <p:cNvSpPr/>
          <p:nvPr/>
        </p:nvSpPr>
        <p:spPr>
          <a:xfrm>
            <a:off x="7546512" y="2095678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5866568" y="3165862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8333322" y="3467278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5CCF78-C588-4E97-98F6-CCA6F2AFE6BB}"/>
              </a:ext>
            </a:extLst>
          </p:cNvPr>
          <p:cNvSpPr/>
          <p:nvPr/>
        </p:nvSpPr>
        <p:spPr>
          <a:xfrm>
            <a:off x="1650758" y="428598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E63EBA-86E1-413D-99B1-7F52B030A7B4}"/>
              </a:ext>
            </a:extLst>
          </p:cNvPr>
          <p:cNvSpPr/>
          <p:nvPr/>
        </p:nvSpPr>
        <p:spPr>
          <a:xfrm>
            <a:off x="6584266" y="454975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8D5D9F-0ACF-45B8-9546-87FA295B5D1D}"/>
              </a:ext>
            </a:extLst>
          </p:cNvPr>
          <p:cNvCxnSpPr>
            <a:cxnSpLocks/>
          </p:cNvCxnSpPr>
          <p:nvPr/>
        </p:nvCxnSpPr>
        <p:spPr>
          <a:xfrm flipH="1">
            <a:off x="2007276" y="1223848"/>
            <a:ext cx="2110236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B8B1A0-B66A-4E2A-B5AA-66400498D43C}"/>
              </a:ext>
            </a:extLst>
          </p:cNvPr>
          <p:cNvCxnSpPr>
            <a:cxnSpLocks/>
          </p:cNvCxnSpPr>
          <p:nvPr/>
        </p:nvCxnSpPr>
        <p:spPr>
          <a:xfrm flipH="1">
            <a:off x="8864408" y="1225386"/>
            <a:ext cx="2110236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20" grpId="0" animBg="1"/>
      <p:bldP spid="22" grpId="0" animBg="1"/>
      <p:bldP spid="23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89F1CC-80F6-4A17-AB95-10455F64A8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14AA8019-0FCE-4C02-A453-908D34FAC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395693"/>
              </p:ext>
            </p:extLst>
          </p:nvPr>
        </p:nvGraphicFramePr>
        <p:xfrm>
          <a:off x="970384" y="990254"/>
          <a:ext cx="347098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987">
                  <a:extLst>
                    <a:ext uri="{9D8B030D-6E8A-4147-A177-3AD203B41FA5}">
                      <a16:colId xmlns:a16="http://schemas.microsoft.com/office/drawing/2014/main" val="18520652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/>
                        <a:t>Từ chỉ đặc điểm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492275"/>
                  </a:ext>
                </a:extLst>
              </a:tr>
            </a:tbl>
          </a:graphicData>
        </a:graphic>
      </p:graphicFrame>
      <p:sp>
        <p:nvSpPr>
          <p:cNvPr id="19" name="Title 4">
            <a:extLst>
              <a:ext uri="{FF2B5EF4-FFF2-40B4-BE49-F238E27FC236}">
                <a16:creationId xmlns:a16="http://schemas.microsoft.com/office/drawing/2014/main" id="{218B5A42-6AE1-4055-B805-A9AD9A21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608" y="1388537"/>
            <a:ext cx="2455506" cy="1325563"/>
          </a:xfrm>
        </p:spPr>
        <p:txBody>
          <a:bodyPr>
            <a:normAutofit/>
          </a:bodyPr>
          <a:lstStyle/>
          <a:p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 mà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1C5059EC-2E88-4A51-8ECD-85DCCEAECCB4}"/>
              </a:ext>
            </a:extLst>
          </p:cNvPr>
          <p:cNvSpPr txBox="1">
            <a:spLocks/>
          </p:cNvSpPr>
          <p:nvPr/>
        </p:nvSpPr>
        <p:spPr>
          <a:xfrm>
            <a:off x="1324170" y="2046915"/>
            <a:ext cx="28380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 bĩnh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2E4C83C1-B5C3-42AB-BB5E-6D743469D30F}"/>
              </a:ext>
            </a:extLst>
          </p:cNvPr>
          <p:cNvSpPr txBox="1">
            <a:spLocks/>
          </p:cNvSpPr>
          <p:nvPr/>
        </p:nvSpPr>
        <p:spPr>
          <a:xfrm>
            <a:off x="1314838" y="2693791"/>
            <a:ext cx="28380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9FC8AD2B-D329-4798-836F-A5731BD69B8F}"/>
              </a:ext>
            </a:extLst>
          </p:cNvPr>
          <p:cNvSpPr txBox="1">
            <a:spLocks/>
          </p:cNvSpPr>
          <p:nvPr/>
        </p:nvSpPr>
        <p:spPr>
          <a:xfrm>
            <a:off x="1343608" y="3309261"/>
            <a:ext cx="28380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88F11773-DFE1-4C3E-A9F4-6D22B0B9ABEC}"/>
              </a:ext>
            </a:extLst>
          </p:cNvPr>
          <p:cNvSpPr txBox="1">
            <a:spLocks/>
          </p:cNvSpPr>
          <p:nvPr/>
        </p:nvSpPr>
        <p:spPr>
          <a:xfrm>
            <a:off x="1265076" y="3904422"/>
            <a:ext cx="28380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 láy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48BCEA98-EB87-425C-BF1C-796893008BFB}"/>
              </a:ext>
            </a:extLst>
          </p:cNvPr>
          <p:cNvSpPr txBox="1">
            <a:spLocks/>
          </p:cNvSpPr>
          <p:nvPr/>
        </p:nvSpPr>
        <p:spPr>
          <a:xfrm>
            <a:off x="1265075" y="4678164"/>
            <a:ext cx="28380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 nhánh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63C04BC3-FE11-4A36-91AA-25C149E9F371}"/>
              </a:ext>
            </a:extLst>
          </p:cNvPr>
          <p:cNvSpPr txBox="1">
            <a:spLocks/>
          </p:cNvSpPr>
          <p:nvPr/>
        </p:nvSpPr>
        <p:spPr>
          <a:xfrm>
            <a:off x="6833118" y="1569374"/>
            <a:ext cx="28380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mắt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7BC96251-2946-49AE-8B15-0AFC9C96BCB2}"/>
              </a:ext>
            </a:extLst>
          </p:cNvPr>
          <p:cNvSpPr txBox="1">
            <a:spLocks/>
          </p:cNvSpPr>
          <p:nvPr/>
        </p:nvSpPr>
        <p:spPr>
          <a:xfrm>
            <a:off x="6842449" y="2232155"/>
            <a:ext cx="28380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 mặt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EBC14AAF-4B1D-4730-A037-EC29464DE639}"/>
              </a:ext>
            </a:extLst>
          </p:cNvPr>
          <p:cNvSpPr txBox="1">
            <a:spLocks/>
          </p:cNvSpPr>
          <p:nvPr/>
        </p:nvSpPr>
        <p:spPr>
          <a:xfrm>
            <a:off x="6851780" y="3033112"/>
            <a:ext cx="28380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 trán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78E317E8-2579-4B3E-9A59-9D147B03D585}"/>
              </a:ext>
            </a:extLst>
          </p:cNvPr>
          <p:cNvSpPr txBox="1">
            <a:spLocks/>
          </p:cNvSpPr>
          <p:nvPr/>
        </p:nvSpPr>
        <p:spPr>
          <a:xfrm>
            <a:off x="6964526" y="3847956"/>
            <a:ext cx="28380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 tóc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9" name="Table 18">
            <a:extLst>
              <a:ext uri="{FF2B5EF4-FFF2-40B4-BE49-F238E27FC236}">
                <a16:creationId xmlns:a16="http://schemas.microsoft.com/office/drawing/2014/main" id="{7085A8B3-B9FA-4843-8766-DCD25348B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317489"/>
              </p:ext>
            </p:extLst>
          </p:nvPr>
        </p:nvGraphicFramePr>
        <p:xfrm>
          <a:off x="6015137" y="960010"/>
          <a:ext cx="347098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987">
                  <a:extLst>
                    <a:ext uri="{9D8B030D-6E8A-4147-A177-3AD203B41FA5}">
                      <a16:colId xmlns:a16="http://schemas.microsoft.com/office/drawing/2014/main" val="18520652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/>
                        <a:t>Từ chỉ sự vật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492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6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11130516" cy="1325563"/>
          </a:xfrm>
        </p:spPr>
        <p:txBody>
          <a:bodyPr/>
          <a:lstStyle/>
          <a:p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223284" y="1690688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láy</a:t>
            </a: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D47E2-0B48-4C1D-A1C5-12B54C260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01" b="38365"/>
          <a:stretch/>
        </p:blipFill>
        <p:spPr>
          <a:xfrm>
            <a:off x="6628298" y="1499668"/>
            <a:ext cx="4800031" cy="4249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E77820-FFDB-4718-9B1C-728A79C797EB}"/>
              </a:ext>
            </a:extLst>
          </p:cNvPr>
          <p:cNvCxnSpPr>
            <a:cxnSpLocks/>
          </p:cNvCxnSpPr>
          <p:nvPr/>
        </p:nvCxnSpPr>
        <p:spPr>
          <a:xfrm flipH="1">
            <a:off x="2175227" y="981252"/>
            <a:ext cx="5319425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6B5A5C-510D-42A0-87A0-A2FF9A64BA3F}"/>
              </a:ext>
            </a:extLst>
          </p:cNvPr>
          <p:cNvCxnSpPr>
            <a:cxnSpLocks/>
          </p:cNvCxnSpPr>
          <p:nvPr/>
        </p:nvCxnSpPr>
        <p:spPr>
          <a:xfrm flipH="1">
            <a:off x="514378" y="1615734"/>
            <a:ext cx="3096569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AFEEC4-50DC-4445-97D9-208883CEF4E2}"/>
              </a:ext>
            </a:extLst>
          </p:cNvPr>
          <p:cNvCxnSpPr>
            <a:cxnSpLocks/>
          </p:cNvCxnSpPr>
          <p:nvPr/>
        </p:nvCxnSpPr>
        <p:spPr>
          <a:xfrm flipH="1">
            <a:off x="8725317" y="981252"/>
            <a:ext cx="1538356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F54315-0267-4076-AD3F-FF98CF29C5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6ADD4434-6C80-4A9B-9E6F-F47CCDCDA1EE}"/>
              </a:ext>
            </a:extLst>
          </p:cNvPr>
          <p:cNvSpPr/>
          <p:nvPr/>
        </p:nvSpPr>
        <p:spPr>
          <a:xfrm>
            <a:off x="867096" y="760444"/>
            <a:ext cx="7271368" cy="4072813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mắt sáng.</a:t>
            </a:r>
          </a:p>
          <a:p>
            <a:pPr marL="285750" indent="-285750" algn="just">
              <a:buFontTx/>
              <a:buChar char="-"/>
            </a:pPr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bĩnh.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cao.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mà.</a:t>
            </a:r>
          </a:p>
          <a:p>
            <a:pPr marL="285750" indent="-285750" algn="just">
              <a:buFontTx/>
              <a:buChar char="-"/>
            </a:pPr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 tóc đen nhánh.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9DF7D-CA33-41F6-8F50-7A0D59DDCA47}"/>
              </a:ext>
            </a:extLst>
          </p:cNvPr>
          <p:cNvSpPr txBox="1"/>
          <p:nvPr/>
        </p:nvSpPr>
        <p:spPr>
          <a:xfrm>
            <a:off x="3426667" y="925677"/>
            <a:ext cx="1975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2BDA1-C62A-4A15-B607-7214594E17F4}"/>
              </a:ext>
            </a:extLst>
          </p:cNvPr>
          <p:cNvSpPr txBox="1"/>
          <p:nvPr/>
        </p:nvSpPr>
        <p:spPr>
          <a:xfrm>
            <a:off x="4288064" y="1634902"/>
            <a:ext cx="30581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 bĩnh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03FE0-2D42-4802-8046-EA2D7A8D2A2A}"/>
              </a:ext>
            </a:extLst>
          </p:cNvPr>
          <p:cNvSpPr txBox="1"/>
          <p:nvPr/>
        </p:nvSpPr>
        <p:spPr>
          <a:xfrm>
            <a:off x="3977174" y="2381351"/>
            <a:ext cx="1537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1482FC-B791-4160-9FA7-0D0D72871725}"/>
              </a:ext>
            </a:extLst>
          </p:cNvPr>
          <p:cNvSpPr txBox="1"/>
          <p:nvPr/>
        </p:nvSpPr>
        <p:spPr>
          <a:xfrm>
            <a:off x="3305369" y="3127800"/>
            <a:ext cx="32353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 mà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898BF0-2475-4674-BCF1-B3D62109D080}"/>
              </a:ext>
            </a:extLst>
          </p:cNvPr>
          <p:cNvSpPr txBox="1"/>
          <p:nvPr/>
        </p:nvSpPr>
        <p:spPr>
          <a:xfrm>
            <a:off x="3305369" y="3837025"/>
            <a:ext cx="34686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 nhánh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9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1" grpId="0"/>
      <p:bldP spid="13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một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một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lớp</a:t>
            </a:r>
            <a:r>
              <a:rPr lang="en-US" sz="4000" noProof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64EEA9-6316-4AC2-BA77-DC56E9F268EE}"/>
              </a:ext>
            </a:extLst>
          </p:cNvPr>
          <p:cNvCxnSpPr>
            <a:cxnSpLocks/>
          </p:cNvCxnSpPr>
          <p:nvPr/>
        </p:nvCxnSpPr>
        <p:spPr>
          <a:xfrm flipH="1">
            <a:off x="1876648" y="943929"/>
            <a:ext cx="2378111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9ABB19-A2A8-4601-91BF-308D4D8E5D34}"/>
              </a:ext>
            </a:extLst>
          </p:cNvPr>
          <p:cNvCxnSpPr>
            <a:cxnSpLocks/>
          </p:cNvCxnSpPr>
          <p:nvPr/>
        </p:nvCxnSpPr>
        <p:spPr>
          <a:xfrm flipH="1">
            <a:off x="5789285" y="943929"/>
            <a:ext cx="4250454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AD6A22-F1C5-4A9E-A617-83E2D6B0E7A8}"/>
              </a:ext>
            </a:extLst>
          </p:cNvPr>
          <p:cNvCxnSpPr>
            <a:cxnSpLocks/>
          </p:cNvCxnSpPr>
          <p:nvPr/>
        </p:nvCxnSpPr>
        <p:spPr>
          <a:xfrm flipH="1">
            <a:off x="405521" y="1534868"/>
            <a:ext cx="2378111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6F58DE9-B9C0-4DB8-BCD6-ECB6B6B6E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95" y="1740158"/>
            <a:ext cx="7735077" cy="44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82113-2A03-46C0-8E92-1CDAEA0E3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F0D63-7643-4FC8-AA14-B14BE6096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1" y="2388234"/>
            <a:ext cx="2653393" cy="2612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F3F582-A88E-4D1C-815B-FC5A39D15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71" y="2388234"/>
            <a:ext cx="2295332" cy="2612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8539D-8539-419D-AC2B-EB18F7D58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11" y="2388234"/>
            <a:ext cx="2728813" cy="2612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E2A99D-3192-4AEF-9F97-1396B3F0A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250" y="2436543"/>
            <a:ext cx="2295331" cy="2564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9944A1-D47D-4DEE-BA70-154F68B1F98E}"/>
              </a:ext>
            </a:extLst>
          </p:cNvPr>
          <p:cNvSpPr txBox="1"/>
          <p:nvPr/>
        </p:nvSpPr>
        <p:spPr>
          <a:xfrm>
            <a:off x="1122654" y="539106"/>
            <a:ext cx="10231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một câu nêu đặc điểm ngoại hình của một bạn trong lớp</a:t>
            </a:r>
            <a:r>
              <a:rPr lang="en-US" sz="4000" noProof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F9597F-9853-42BA-BC9F-4E0D53786521}"/>
              </a:ext>
            </a:extLst>
          </p:cNvPr>
          <p:cNvCxnSpPr>
            <a:cxnSpLocks/>
          </p:cNvCxnSpPr>
          <p:nvPr/>
        </p:nvCxnSpPr>
        <p:spPr>
          <a:xfrm flipH="1">
            <a:off x="2651088" y="1139872"/>
            <a:ext cx="2378111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A71A04-EB2F-4580-AF5A-71F1F30F0F09}"/>
              </a:ext>
            </a:extLst>
          </p:cNvPr>
          <p:cNvCxnSpPr>
            <a:cxnSpLocks/>
          </p:cNvCxnSpPr>
          <p:nvPr/>
        </p:nvCxnSpPr>
        <p:spPr>
          <a:xfrm flipH="1">
            <a:off x="6601871" y="1139872"/>
            <a:ext cx="4250454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882BA1-6A28-4D53-A2AD-2A16F51075CB}"/>
              </a:ext>
            </a:extLst>
          </p:cNvPr>
          <p:cNvCxnSpPr>
            <a:cxnSpLocks/>
          </p:cNvCxnSpPr>
          <p:nvPr/>
        </p:nvCxnSpPr>
        <p:spPr>
          <a:xfrm flipH="1">
            <a:off x="1350065" y="1721480"/>
            <a:ext cx="2378111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DB0C-1F2E-4168-9363-F7784664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84DD-1751-415A-B2EF-CDE75707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01" y="365125"/>
            <a:ext cx="7743825" cy="52673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505ED4A-FFBB-4642-A99B-DEEF34718D26}"/>
              </a:ext>
            </a:extLst>
          </p:cNvPr>
          <p:cNvSpPr/>
          <p:nvPr/>
        </p:nvSpPr>
        <p:spPr>
          <a:xfrm>
            <a:off x="106326" y="1201479"/>
            <a:ext cx="2530548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F5D94B-560D-4354-B3A5-512AD573DE1C}"/>
              </a:ext>
            </a:extLst>
          </p:cNvPr>
          <p:cNvSpPr/>
          <p:nvPr/>
        </p:nvSpPr>
        <p:spPr>
          <a:xfrm>
            <a:off x="4501116" y="2770907"/>
            <a:ext cx="1594884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79545-DBFE-4269-A6F3-D73F1F2B3129}"/>
              </a:ext>
            </a:extLst>
          </p:cNvPr>
          <p:cNvSpPr/>
          <p:nvPr/>
        </p:nvSpPr>
        <p:spPr>
          <a:xfrm>
            <a:off x="7921256" y="277090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B982EA-5FFF-45FF-84A5-34986A5EDBEB}"/>
              </a:ext>
            </a:extLst>
          </p:cNvPr>
          <p:cNvSpPr/>
          <p:nvPr/>
        </p:nvSpPr>
        <p:spPr>
          <a:xfrm>
            <a:off x="4678326" y="516461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C29557-1A4E-48A6-8BC2-F20A61A6C5B3}"/>
              </a:ext>
            </a:extLst>
          </p:cNvPr>
          <p:cNvSpPr/>
          <p:nvPr/>
        </p:nvSpPr>
        <p:spPr>
          <a:xfrm>
            <a:off x="8194269" y="5221416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997688" y="38435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B6664F4-2FF9-4FE5-ADD2-4C780E9F7B96}"/>
              </a:ext>
            </a:extLst>
          </p:cNvPr>
          <p:cNvSpPr/>
          <p:nvPr/>
        </p:nvSpPr>
        <p:spPr>
          <a:xfrm>
            <a:off x="265813" y="3083442"/>
            <a:ext cx="3487479" cy="1560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A2BE3D5C-BB09-4D3A-8812-24DFA4418AC4}"/>
              </a:ext>
            </a:extLst>
          </p:cNvPr>
          <p:cNvSpPr/>
          <p:nvPr/>
        </p:nvSpPr>
        <p:spPr>
          <a:xfrm>
            <a:off x="265813" y="4779068"/>
            <a:ext cx="3487479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1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45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681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80CA-7A4D-4892-8DF1-F880D967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365125"/>
            <a:ext cx="1105608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2C7C-BADF-4BA3-8920-280DE3205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/>
          <p:nvPr/>
        </p:nvSpPr>
        <p:spPr>
          <a:xfrm>
            <a:off x="3423684" y="1775637"/>
            <a:ext cx="5528930" cy="42317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chủ nhật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nghỉ ở nhà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giúp mẹ cha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 rau quét dọn.</a:t>
            </a: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quần xếp gọn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 bé cùng chơi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 mẹ vui cười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 con ngoan quá!</a:t>
            </a:r>
          </a:p>
        </p:txBody>
      </p:sp>
    </p:spTree>
    <p:extLst>
      <p:ext uri="{BB962C8B-B14F-4D97-AF65-F5344CB8AC3E}">
        <p14:creationId xmlns:p14="http://schemas.microsoft.com/office/powerpoint/2010/main" val="370990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1D21793-E292-4BE4-8402-CBA6F1BCA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717</Words>
  <Application>Microsoft Office PowerPoint</Application>
  <PresentationFormat>Widescreen</PresentationFormat>
  <Paragraphs>148</Paragraphs>
  <Slides>42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42</vt:i4>
      </vt:variant>
    </vt:vector>
  </HeadingPairs>
  <TitlesOfParts>
    <vt:vector size="61" baseType="lpstr">
      <vt:lpstr>Arial-Rounded</vt:lpstr>
      <vt:lpstr>HP001_4_hang_1_o_ly</vt:lpstr>
      <vt:lpstr>Microsoft YaHei</vt:lpstr>
      <vt:lpstr>Arial</vt:lpstr>
      <vt:lpstr>Arial Rounded MT Bold</vt:lpstr>
      <vt:lpstr>Calibri</vt:lpstr>
      <vt:lpstr>Calibri Light</vt:lpstr>
      <vt:lpstr>HP001 4 hàng</vt:lpstr>
      <vt:lpstr>HP001 4 hang 1 ô ly</vt:lpstr>
      <vt:lpstr>Montserrat Medium</vt:lpstr>
      <vt:lpstr>Tahoma</vt:lpstr>
      <vt:lpstr>Office 主题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Những từ nào dưới đây chỉ đặc điểm?</vt:lpstr>
      <vt:lpstr>mượt mà</vt:lpstr>
      <vt:lpstr>Bài 2: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đọc bài thơ hoặc câu chuyện viết về trẻ em làm việc nhà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Mùi</cp:lastModifiedBy>
  <cp:revision>17</cp:revision>
  <dcterms:created xsi:type="dcterms:W3CDTF">2021-05-22T09:15:26Z</dcterms:created>
  <dcterms:modified xsi:type="dcterms:W3CDTF">2021-09-17T04:26:49Z</dcterms:modified>
</cp:coreProperties>
</file>